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3"/>
    <p:sldId id="289" r:id="rId4"/>
    <p:sldId id="290" r:id="rId5"/>
    <p:sldId id="291" r:id="rId6"/>
    <p:sldId id="292" r:id="rId7"/>
    <p:sldId id="293" r:id="rId8"/>
    <p:sldId id="294" r:id="rId9"/>
    <p:sldId id="296" r:id="rId10"/>
  </p:sldIdLst>
  <p:sldSz cx="12192000" cy="6858000"/>
  <p:notesSz cx="6858000" cy="9144000"/>
  <p:embeddedFontLst>
    <p:embeddedFont>
      <p:font typeface="SimSun" panose="02010600030101010101" pitchFamily="2" charset="-122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icrosoft YaHei" panose="020B0503020204020204" pitchFamily="34" charset="-122"/>
      <p:regular r:id="rId21"/>
    </p:embeddedFont>
    <p:embeddedFont>
      <p:font typeface="DoubleBass" charset="0"/>
      <p:regular r:id="rId22"/>
      <p:bold r:id="rId23"/>
    </p:embeddedFont>
    <p:embeddedFont>
      <p:font typeface="Arial Black" panose="020B0A04020102020204" charset="0"/>
      <p:bold r:id="rId24"/>
    </p:embeddedFont>
  </p:embeddedFont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036"/>
    <a:srgbClr val="5284C1"/>
    <a:srgbClr val="B7D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/>
    <p:restoredTop sz="94660"/>
  </p:normalViewPr>
  <p:slideViewPr>
    <p:cSldViewPr snapToGrid="0" showGuides="1">
      <p:cViewPr>
        <p:scale>
          <a:sx n="71" d="100"/>
          <a:sy n="71" d="100"/>
        </p:scale>
        <p:origin x="696" y="168"/>
      </p:cViewPr>
      <p:guideLst>
        <p:guide orient="horz" pos="216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5" d="100"/>
        <a:sy n="55" d="100"/>
      </p:scale>
      <p:origin x="0" y="-3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14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17F312-AE95-46C5-991C-3338A804F0A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17F312-AE95-46C5-991C-3338A804F0A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17F312-AE95-46C5-991C-3338A804F0A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Заголовок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Замещающий текст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Замещающая дата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9" name="Замещающий нижний колонтитул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0" name="Замещающий номер слайда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17F312-AE95-46C5-991C-3338A804F0A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backgrou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97735" y="1016000"/>
            <a:ext cx="8298180" cy="1101725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DoubleBass" charset="0"/>
                <a:ea typeface="+mj-ea"/>
                <a:cs typeface="DoubleBass" charset="0"/>
              </a:rPr>
              <a:t>Проект </a:t>
            </a:r>
            <a:r>
              <a:rPr kumimoji="0" lang="en-US" altLang="ru-RU" sz="6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DoubleBass" charset="0"/>
                <a:ea typeface="+mj-ea"/>
                <a:cs typeface="DoubleBass" charset="0"/>
              </a:rPr>
              <a:t>PyGame</a:t>
            </a:r>
            <a:endParaRPr kumimoji="0" lang="ru-RU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DoubleBass" charset="0"/>
              <a:ea typeface="+mj-ea"/>
              <a:cs typeface="DoubleBass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637473" y="2117408"/>
            <a:ext cx="7418388" cy="1655763"/>
          </a:xfr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DoubleBass" charset="0"/>
                <a:ea typeface="+mn-ea"/>
                <a:cs typeface="DoubleBass" charset="0"/>
              </a:rPr>
              <a:t>Выполнил:</a:t>
            </a:r>
            <a:endParaRPr kumimoji="0" lang="ru-RU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DoubleBass" charset="0"/>
              <a:ea typeface="+mn-ea"/>
              <a:cs typeface="DoubleBass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DoubleBass" charset="0"/>
                <a:ea typeface="+mn-ea"/>
                <a:cs typeface="DoubleBass" charset="0"/>
              </a:rPr>
              <a:t>БОГДАНЦЕВ АНДРЕЙ</a:t>
            </a:r>
            <a:endParaRPr kumimoji="0" lang="ru-RU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DoubleBass" charset="0"/>
              <a:ea typeface="+mn-ea"/>
              <a:cs typeface="DoubleBass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DoubleBass" charset="0"/>
                <a:ea typeface="+mn-ea"/>
                <a:cs typeface="DoubleBass" charset="0"/>
              </a:rPr>
              <a:t>Пушков Артем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DoubleBass" charset="0"/>
              <a:ea typeface="+mn-ea"/>
              <a:cs typeface="DoubleBass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DoubleBass" charset="0"/>
              <a:ea typeface="+mn-ea"/>
              <a:cs typeface="DoubleBass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backgrou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Изображение 7" descr="книга (-179, -4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98415" cy="686498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0178" y="214948"/>
            <a:ext cx="7418388" cy="1655763"/>
          </a:xfr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DoubleBass" charset="0"/>
                <a:ea typeface="+mn-ea"/>
                <a:cs typeface="DoubleBass" charset="0"/>
              </a:rPr>
              <a:t>сОхранения игры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DoubleBass" charset="0"/>
              <a:ea typeface="+mn-ea"/>
              <a:cs typeface="DoubleBass" charset="0"/>
            </a:endParaRPr>
          </a:p>
        </p:txBody>
      </p:sp>
      <p:pic>
        <p:nvPicPr>
          <p:cNvPr id="6" name="Изображение 5" descr="unnam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70" y="1480185"/>
            <a:ext cx="2784475" cy="2784475"/>
          </a:xfrm>
          <a:prstGeom prst="rect">
            <a:avLst/>
          </a:prstGeom>
        </p:spPr>
      </p:pic>
      <p:pic>
        <p:nvPicPr>
          <p:cNvPr id="7" name="Изображение 6" descr="avata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75" y="888365"/>
            <a:ext cx="2345690" cy="2345690"/>
          </a:xfrm>
          <a:prstGeom prst="rect">
            <a:avLst/>
          </a:prstGeom>
        </p:spPr>
      </p:pic>
      <p:pic>
        <p:nvPicPr>
          <p:cNvPr id="9" name="Изображение 8" descr="Корабль 1 (970, 223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0775" y="585470"/>
            <a:ext cx="2537460" cy="2129155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356235" y="4264660"/>
            <a:ext cx="3940810" cy="1174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sz="28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Технология </a:t>
            </a:r>
            <a:r>
              <a:rPr lang="en-US" sz="28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sqlite - </a:t>
            </a:r>
            <a:r>
              <a:rPr lang="ru-RU" sz="28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компактная встраиваемая СУБД</a:t>
            </a:r>
            <a:endParaRPr lang="ru-RU" sz="28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backgrou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Изображение 5" descr="Shi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489315" y="744220"/>
            <a:ext cx="3500755" cy="31102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97735" y="1016000"/>
            <a:ext cx="8298180" cy="1101725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DoubleBass" charset="0"/>
                <a:ea typeface="+mj-ea"/>
                <a:cs typeface="DoubleBass" charset="0"/>
              </a:rPr>
              <a:t>основные механики:</a:t>
            </a:r>
            <a:endParaRPr kumimoji="0" lang="en-US" altLang="ru-RU" sz="6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DoubleBass" charset="0"/>
              <a:ea typeface="+mj-ea"/>
              <a:cs typeface="DoubleBass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637473" y="2117408"/>
            <a:ext cx="7418388" cy="1655763"/>
          </a:xfr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DoubleBass" charset="0"/>
                <a:ea typeface="+mn-ea"/>
                <a:cs typeface="DoubleBass" charset="0"/>
              </a:rPr>
              <a:t>- платформер</a:t>
            </a:r>
            <a:endParaRPr kumimoji="0" lang="ru-RU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DoubleBass" charset="0"/>
              <a:ea typeface="+mn-ea"/>
              <a:cs typeface="DoubleBass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DoubleBass" charset="0"/>
                <a:ea typeface="+mn-ea"/>
                <a:cs typeface="DoubleBass" charset="0"/>
              </a:rPr>
              <a:t>- диалоги</a:t>
            </a:r>
            <a:endParaRPr kumimoji="0" lang="ru-RU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DoubleBass" charset="0"/>
              <a:ea typeface="+mn-ea"/>
              <a:cs typeface="DoubleBass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DoubleBass" charset="0"/>
                <a:ea typeface="+mn-ea"/>
                <a:cs typeface="DoubleBass" charset="0"/>
              </a:rPr>
              <a:t>- боевые механики</a:t>
            </a:r>
            <a:endParaRPr kumimoji="0" lang="ru-RU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DoubleBass" charset="0"/>
              <a:ea typeface="+mn-ea"/>
              <a:cs typeface="DoubleBass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DoubleBass" charset="0"/>
                <a:ea typeface="+mn-ea"/>
                <a:cs typeface="DoubleBass" charset="0"/>
              </a:rPr>
              <a:t>- </a:t>
            </a: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DoubleBass" charset="0"/>
                <a:ea typeface="+mn-ea"/>
                <a:cs typeface="DoubleBass" charset="0"/>
              </a:rPr>
              <a:t>NPC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DoubleBass" charset="0"/>
              <a:ea typeface="+mn-ea"/>
              <a:cs typeface="DoubleBass" charset="0"/>
            </a:endParaRPr>
          </a:p>
        </p:txBody>
      </p:sp>
      <p:pic>
        <p:nvPicPr>
          <p:cNvPr id="5" name="Изображение 4" descr="Shi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12520" y="3019425"/>
            <a:ext cx="2749550" cy="30187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backgrou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6695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4175" y="326390"/>
            <a:ext cx="8298180" cy="1101725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DoubleBass" charset="0"/>
                <a:ea typeface="+mj-ea"/>
                <a:cs typeface="DoubleBass" charset="0"/>
              </a:rPr>
              <a:t>платформер:</a:t>
            </a:r>
            <a:endParaRPr kumimoji="0" lang="ru-RU" sz="6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DoubleBass" charset="0"/>
              <a:ea typeface="+mj-ea"/>
              <a:cs typeface="DoubleBass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 rot="20700000">
            <a:off x="6635750" y="1136015"/>
            <a:ext cx="4621530" cy="2903220"/>
          </a:xfrm>
          <a:prstGeom prst="rect">
            <a:avLst/>
          </a:prstGeom>
          <a:solidFill>
            <a:srgbClr val="C00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0000">
            <a:off x="6815455" y="1265555"/>
            <a:ext cx="4295140" cy="259461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Текстовое поле 7"/>
          <p:cNvSpPr txBox="1"/>
          <p:nvPr/>
        </p:nvSpPr>
        <p:spPr>
          <a:xfrm>
            <a:off x="561975" y="1298575"/>
            <a:ext cx="5283200" cy="5734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ru-RU" altLang="en-US" sz="3200">
                <a:solidFill>
                  <a:schemeClr val="bg1"/>
                </a:solidFill>
                <a:latin typeface="DoubleBass" charset="0"/>
                <a:cs typeface="DoubleBass" charset="0"/>
              </a:rPr>
              <a:t>- столкновение с препядствиями</a:t>
            </a:r>
            <a:endParaRPr lang="ru-RU" altLang="en-US" sz="3200">
              <a:solidFill>
                <a:schemeClr val="bg1"/>
              </a:solidFill>
              <a:latin typeface="DoubleBass" charset="0"/>
              <a:cs typeface="DoubleBass" charset="0"/>
            </a:endParaRPr>
          </a:p>
          <a:p>
            <a:r>
              <a:rPr lang="ru-RU" altLang="en-US" sz="3200">
                <a:solidFill>
                  <a:schemeClr val="bg1"/>
                </a:solidFill>
                <a:latin typeface="DoubleBass" charset="0"/>
                <a:cs typeface="DoubleBass" charset="0"/>
              </a:rPr>
              <a:t>- двойной прыжок</a:t>
            </a:r>
            <a:endParaRPr lang="ru-RU" altLang="en-US" sz="3200">
              <a:solidFill>
                <a:schemeClr val="bg1"/>
              </a:solidFill>
              <a:latin typeface="DoubleBass" charset="0"/>
              <a:cs typeface="DoubleBass" charset="0"/>
            </a:endParaRPr>
          </a:p>
          <a:p>
            <a:r>
              <a:rPr lang="ru-RU" altLang="en-US" sz="3200">
                <a:solidFill>
                  <a:schemeClr val="bg1"/>
                </a:solidFill>
                <a:latin typeface="DoubleBass" charset="0"/>
                <a:cs typeface="DoubleBass" charset="0"/>
              </a:rPr>
              <a:t>- рывок</a:t>
            </a:r>
            <a:endParaRPr lang="ru-RU" altLang="en-US" sz="3200">
              <a:solidFill>
                <a:schemeClr val="bg1"/>
              </a:solidFill>
              <a:latin typeface="DoubleBass" charset="0"/>
              <a:cs typeface="DoubleBass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 rot="960000">
            <a:off x="4878705" y="3366135"/>
            <a:ext cx="3974465" cy="277050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60000">
            <a:off x="5054600" y="3460750"/>
            <a:ext cx="3730625" cy="25514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backgrou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14960" y="186690"/>
            <a:ext cx="8298180" cy="1101725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ru-RU" sz="6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DoubleBass" charset="0"/>
                <a:ea typeface="+mj-ea"/>
                <a:cs typeface="DoubleBass" charset="0"/>
              </a:rPr>
              <a:t>диалоги и паузы</a:t>
            </a:r>
            <a:endParaRPr kumimoji="0" lang="ru-RU" altLang="ru-RU" sz="6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DoubleBass" charset="0"/>
              <a:ea typeface="+mj-ea"/>
              <a:cs typeface="DoubleBass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47040" y="1350010"/>
            <a:ext cx="6811010" cy="45910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95" y="1473200"/>
            <a:ext cx="6523990" cy="4305935"/>
          </a:xfrm>
          <a:prstGeom prst="rect">
            <a:avLst/>
          </a:prstGeom>
        </p:spPr>
      </p:pic>
      <p:pic>
        <p:nvPicPr>
          <p:cNvPr id="11" name="Изображение 10" descr="91403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0" y="3004185"/>
            <a:ext cx="48768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backgrou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800" y="352425"/>
            <a:ext cx="8298180" cy="1101725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DoubleBass" charset="0"/>
                <a:ea typeface="+mj-ea"/>
                <a:cs typeface="DoubleBass" charset="0"/>
              </a:rPr>
              <a:t>боёвка и </a:t>
            </a:r>
            <a:r>
              <a:rPr kumimoji="0" lang="en-US" altLang="ru-RU" sz="6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DoubleBass" charset="0"/>
                <a:ea typeface="+mj-ea"/>
                <a:cs typeface="DoubleBass" charset="0"/>
              </a:rPr>
              <a:t>npc</a:t>
            </a:r>
            <a:endParaRPr kumimoji="0" lang="en-US" altLang="ru-RU" sz="6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DoubleBass" charset="0"/>
              <a:ea typeface="+mj-ea"/>
              <a:cs typeface="DoubleBass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 rot="540000">
            <a:off x="5979160" y="1120140"/>
            <a:ext cx="4191000" cy="34232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">
            <a:off x="6170930" y="1224915"/>
            <a:ext cx="3578225" cy="294576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21000000">
            <a:off x="7647940" y="4049395"/>
            <a:ext cx="2776220" cy="9886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0000">
            <a:off x="7765415" y="4180205"/>
            <a:ext cx="2456815" cy="655320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496570" y="1454150"/>
            <a:ext cx="456311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3200">
                <a:solidFill>
                  <a:schemeClr val="bg1"/>
                </a:solidFill>
                <a:latin typeface="DoubleBass" charset="0"/>
                <a:cs typeface="DoubleBass" charset="0"/>
              </a:rPr>
              <a:t>- механика здоровья</a:t>
            </a:r>
            <a:endParaRPr lang="ru-RU" altLang="en-US" sz="3200">
              <a:solidFill>
                <a:schemeClr val="bg1"/>
              </a:solidFill>
              <a:latin typeface="DoubleBass" charset="0"/>
              <a:cs typeface="DoubleBass" charset="0"/>
            </a:endParaRPr>
          </a:p>
          <a:p>
            <a:r>
              <a:rPr lang="ru-RU" altLang="en-US" sz="3200">
                <a:solidFill>
                  <a:schemeClr val="bg1"/>
                </a:solidFill>
                <a:latin typeface="DoubleBass" charset="0"/>
                <a:cs typeface="DoubleBass" charset="0"/>
              </a:rPr>
              <a:t>- получение урона от </a:t>
            </a:r>
            <a:r>
              <a:rPr lang="en-US" altLang="en-US" sz="3200">
                <a:solidFill>
                  <a:schemeClr val="bg1"/>
                </a:solidFill>
                <a:latin typeface="DoubleBass" charset="0"/>
                <a:cs typeface="DoubleBass" charset="0"/>
              </a:rPr>
              <a:t>npc</a:t>
            </a:r>
            <a:endParaRPr lang="en-US" altLang="en-US" sz="3200">
              <a:solidFill>
                <a:schemeClr val="bg1"/>
              </a:solidFill>
              <a:latin typeface="DoubleBass" charset="0"/>
              <a:cs typeface="DoubleBass" charset="0"/>
            </a:endParaRPr>
          </a:p>
          <a:p>
            <a:r>
              <a:rPr lang="en-US" altLang="en-US" sz="3200">
                <a:solidFill>
                  <a:schemeClr val="bg1"/>
                </a:solidFill>
                <a:latin typeface="DoubleBass" charset="0"/>
                <a:cs typeface="DoubleBass" charset="0"/>
              </a:rPr>
              <a:t>- </a:t>
            </a:r>
            <a:r>
              <a:rPr lang="ru-RU" altLang="en-US" sz="3200">
                <a:solidFill>
                  <a:schemeClr val="bg1"/>
                </a:solidFill>
                <a:latin typeface="DoubleBass" charset="0"/>
                <a:cs typeface="DoubleBass" charset="0"/>
              </a:rPr>
              <a:t>получение урона от препядствий</a:t>
            </a:r>
            <a:endParaRPr lang="ru-RU" altLang="en-US" sz="3200">
              <a:solidFill>
                <a:schemeClr val="bg1"/>
              </a:solidFill>
              <a:latin typeface="DoubleBass" charset="0"/>
              <a:cs typeface="DoubleBass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backgrou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Изображение 5" descr="книга (-179, -4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" y="0"/>
            <a:ext cx="5086350" cy="68484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62585" y="2162175"/>
            <a:ext cx="8298180" cy="1101725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DoubleBass" charset="0"/>
                <a:ea typeface="+mj-ea"/>
                <a:cs typeface="DoubleBass" charset="0"/>
              </a:rPr>
              <a:t>используемые технологии:</a:t>
            </a:r>
            <a:br>
              <a:rPr kumimoji="0" lang="ru-RU" alt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DoubleBass" charset="0"/>
                <a:ea typeface="+mj-ea"/>
                <a:cs typeface="DoubleBass" charset="0"/>
              </a:rPr>
            </a:br>
            <a:endParaRPr kumimoji="0" lang="en-US" altLang="ru-RU" sz="6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DoubleBass" charset="0"/>
              <a:ea typeface="+mj-ea"/>
              <a:cs typeface="DoubleBass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654050" y="2278380"/>
            <a:ext cx="40640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400">
                <a:solidFill>
                  <a:schemeClr val="bg1"/>
                </a:solidFill>
                <a:latin typeface="DoubleBass" charset="0"/>
                <a:cs typeface="DoubleBass" charset="0"/>
              </a:rPr>
              <a:t>- python</a:t>
            </a:r>
            <a:endParaRPr lang="en-US" altLang="en-US" sz="4400">
              <a:solidFill>
                <a:schemeClr val="bg1"/>
              </a:solidFill>
              <a:latin typeface="DoubleBass" charset="0"/>
              <a:cs typeface="DoubleBass" charset="0"/>
            </a:endParaRPr>
          </a:p>
          <a:p>
            <a:r>
              <a:rPr lang="en-US" altLang="en-US" sz="4400">
                <a:solidFill>
                  <a:schemeClr val="bg1"/>
                </a:solidFill>
                <a:latin typeface="DoubleBass" charset="0"/>
                <a:cs typeface="DoubleBass" charset="0"/>
              </a:rPr>
              <a:t>- pYgame</a:t>
            </a:r>
            <a:endParaRPr lang="en-US" altLang="en-US" sz="4400">
              <a:solidFill>
                <a:schemeClr val="bg1"/>
              </a:solidFill>
              <a:latin typeface="DoubleBass" charset="0"/>
              <a:cs typeface="DoubleBass" charset="0"/>
            </a:endParaRPr>
          </a:p>
        </p:txBody>
      </p:sp>
      <p:pic>
        <p:nvPicPr>
          <p:cNvPr id="7" name="Изображение 6" descr="97474395-5b9a9b80-194c-11eb-8ada-5fbe23fb37c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010" y="3429000"/>
            <a:ext cx="4314190" cy="431419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7766685" y="4424045"/>
            <a:ext cx="4222750" cy="2118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ru-RU" sz="2400">
                <a:solidFill>
                  <a:schemeClr val="bg1"/>
                </a:solidFill>
                <a:latin typeface="DoubleBass" charset="0"/>
                <a:cs typeface="DoubleBass" charset="0"/>
              </a:rPr>
              <a:t>Pygame — </a:t>
            </a:r>
            <a:r>
              <a:rPr lang="en-US" altLang="en-US" sz="2400">
                <a:solidFill>
                  <a:schemeClr val="bg1"/>
                </a:solidFill>
                <a:latin typeface="DoubleBass" charset="0"/>
                <a:cs typeface="DoubleBass" charset="0"/>
              </a:rPr>
              <a:t>набор</a:t>
            </a:r>
            <a:r>
              <a:rPr lang="en-US" altLang="ru-RU" sz="2400">
                <a:solidFill>
                  <a:schemeClr val="bg1"/>
                </a:solidFill>
                <a:latin typeface="DoubleBass" charset="0"/>
                <a:cs typeface="DoubleBass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DoubleBass" charset="0"/>
                <a:cs typeface="DoubleBass" charset="0"/>
              </a:rPr>
              <a:t>модулей</a:t>
            </a:r>
            <a:r>
              <a:rPr lang="en-US" altLang="ru-RU" sz="2400">
                <a:solidFill>
                  <a:schemeClr val="bg1"/>
                </a:solidFill>
                <a:latin typeface="DoubleBass" charset="0"/>
                <a:cs typeface="DoubleBass" charset="0"/>
              </a:rPr>
              <a:t>, </a:t>
            </a:r>
            <a:r>
              <a:rPr lang="en-US" altLang="en-US" sz="2400">
                <a:solidFill>
                  <a:schemeClr val="bg1"/>
                </a:solidFill>
                <a:latin typeface="DoubleBass" charset="0"/>
                <a:cs typeface="DoubleBass" charset="0"/>
              </a:rPr>
              <a:t>предназначенный</a:t>
            </a:r>
            <a:r>
              <a:rPr lang="en-US" altLang="ru-RU" sz="2400">
                <a:solidFill>
                  <a:schemeClr val="bg1"/>
                </a:solidFill>
                <a:latin typeface="DoubleBass" charset="0"/>
                <a:cs typeface="DoubleBass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DoubleBass" charset="0"/>
                <a:cs typeface="DoubleBass" charset="0"/>
              </a:rPr>
              <a:t>для</a:t>
            </a:r>
            <a:r>
              <a:rPr lang="en-US" altLang="ru-RU" sz="2400">
                <a:solidFill>
                  <a:schemeClr val="bg1"/>
                </a:solidFill>
                <a:latin typeface="DoubleBass" charset="0"/>
                <a:cs typeface="DoubleBass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DoubleBass" charset="0"/>
                <a:cs typeface="DoubleBass" charset="0"/>
              </a:rPr>
              <a:t>написания</a:t>
            </a:r>
            <a:r>
              <a:rPr lang="en-US" altLang="ru-RU" sz="2400">
                <a:solidFill>
                  <a:schemeClr val="bg1"/>
                </a:solidFill>
                <a:latin typeface="DoubleBass" charset="0"/>
                <a:cs typeface="DoubleBass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DoubleBass" charset="0"/>
                <a:cs typeface="DoubleBass" charset="0"/>
              </a:rPr>
              <a:t>компьютерных</a:t>
            </a:r>
            <a:r>
              <a:rPr lang="en-US" altLang="ru-RU" sz="2400">
                <a:solidFill>
                  <a:schemeClr val="bg1"/>
                </a:solidFill>
                <a:latin typeface="DoubleBass" charset="0"/>
                <a:cs typeface="DoubleBass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DoubleBass" charset="0"/>
                <a:cs typeface="DoubleBass" charset="0"/>
              </a:rPr>
              <a:t>игр</a:t>
            </a:r>
            <a:endParaRPr lang="en-US" altLang="en-US" sz="2400">
              <a:solidFill>
                <a:schemeClr val="bg1"/>
              </a:solidFill>
              <a:latin typeface="DoubleBass" charset="0"/>
              <a:cs typeface="DoubleBass" charset="0"/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5022850" y="1706245"/>
            <a:ext cx="40640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800">
                <a:solidFill>
                  <a:schemeClr val="bg1"/>
                </a:solidFill>
                <a:latin typeface="DoubleBass" charset="0"/>
                <a:cs typeface="DoubleBass" charset="0"/>
              </a:rPr>
              <a:t>Python - </a:t>
            </a:r>
            <a:r>
              <a:rPr lang="en-US" altLang="en-US" sz="2800">
                <a:solidFill>
                  <a:schemeClr val="bg1"/>
                </a:solidFill>
                <a:latin typeface="DoubleBass" charset="0"/>
                <a:cs typeface="DoubleBass" charset="0"/>
              </a:rPr>
              <a:t>высокоуровневый</a:t>
            </a:r>
            <a:r>
              <a:rPr lang="en-US" altLang="ru-RU" sz="2800">
                <a:solidFill>
                  <a:schemeClr val="bg1"/>
                </a:solidFill>
                <a:latin typeface="DoubleBass" charset="0"/>
                <a:cs typeface="DoubleBass" charset="0"/>
              </a:rPr>
              <a:t> </a:t>
            </a:r>
            <a:r>
              <a:rPr lang="en-US" altLang="en-US" sz="2800">
                <a:solidFill>
                  <a:schemeClr val="bg1"/>
                </a:solidFill>
                <a:latin typeface="DoubleBass" charset="0"/>
                <a:cs typeface="DoubleBass" charset="0"/>
              </a:rPr>
              <a:t>язык</a:t>
            </a:r>
            <a:r>
              <a:rPr lang="en-US" altLang="ru-RU" sz="2800">
                <a:solidFill>
                  <a:schemeClr val="bg1"/>
                </a:solidFill>
                <a:latin typeface="DoubleBass" charset="0"/>
                <a:cs typeface="DoubleBass" charset="0"/>
              </a:rPr>
              <a:t> </a:t>
            </a:r>
            <a:r>
              <a:rPr lang="en-US" altLang="en-US" sz="2800">
                <a:solidFill>
                  <a:schemeClr val="bg1"/>
                </a:solidFill>
                <a:latin typeface="DoubleBass" charset="0"/>
                <a:cs typeface="DoubleBass" charset="0"/>
              </a:rPr>
              <a:t>программирования</a:t>
            </a:r>
            <a:endParaRPr lang="en-US" altLang="en-US" sz="2800">
              <a:solidFill>
                <a:schemeClr val="bg1"/>
              </a:solidFill>
              <a:latin typeface="DoubleBass" charset="0"/>
              <a:cs typeface="DoubleBass" charset="0"/>
            </a:endParaRPr>
          </a:p>
        </p:txBody>
      </p:sp>
      <p:pic>
        <p:nvPicPr>
          <p:cNvPr id="11" name="Изображение 10" descr="Python-logo-notext.sv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090" y="986790"/>
            <a:ext cx="2799715" cy="30727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backgrou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49780" y="1419860"/>
            <a:ext cx="8298180" cy="1101725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DoubleBass" charset="0"/>
                <a:ea typeface="+mj-ea"/>
                <a:cs typeface="DoubleBass" charset="0"/>
              </a:rPr>
              <a:t>давайте посмотрим...</a:t>
            </a:r>
            <a:endParaRPr kumimoji="0" lang="ru-RU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DoubleBass" charset="0"/>
              <a:ea typeface="+mj-ea"/>
              <a:cs typeface="DoubleBass" charset="0"/>
            </a:endParaRPr>
          </a:p>
        </p:txBody>
      </p:sp>
      <p:pic>
        <p:nvPicPr>
          <p:cNvPr id="6" name="Изображение 5" descr="Cloud 2"/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6830060" y="1890395"/>
            <a:ext cx="5361940" cy="2190115"/>
          </a:xfrm>
          <a:prstGeom prst="rect">
            <a:avLst/>
          </a:prstGeom>
        </p:spPr>
      </p:pic>
      <p:pic>
        <p:nvPicPr>
          <p:cNvPr id="7" name="Изображение 6" descr="Cloud 1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147320" y="2877185"/>
            <a:ext cx="6243320" cy="25006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</Words>
  <Application>WPS Presentation</Application>
  <PresentationFormat>宽屏</PresentationFormat>
  <Paragraphs>43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SimSun</vt:lpstr>
      <vt:lpstr>Wingdings</vt:lpstr>
      <vt:lpstr>Calibri</vt:lpstr>
      <vt:lpstr>Microsoft YaHei</vt:lpstr>
      <vt:lpstr>DoubleBass</vt:lpstr>
      <vt:lpstr>Arial Black</vt:lpstr>
      <vt:lpstr>Arial Unicode MS</vt:lpstr>
      <vt:lpstr>Default Design</vt:lpstr>
      <vt:lpstr>Проект PyGame</vt:lpstr>
      <vt:lpstr>PowerPoint 演示文稿</vt:lpstr>
      <vt:lpstr>основные механики:</vt:lpstr>
      <vt:lpstr>платформер:</vt:lpstr>
      <vt:lpstr>диалоги и паузы</vt:lpstr>
      <vt:lpstr>боёвка и npc</vt:lpstr>
      <vt:lpstr>используемые технологии: </vt:lpstr>
      <vt:lpstr>давайте посмотрим...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AnnJo</dc:creator>
  <cp:lastModifiedBy>Andrey Kolesnik</cp:lastModifiedBy>
  <cp:revision>45</cp:revision>
  <dcterms:created xsi:type="dcterms:W3CDTF">2014-12-20T13:05:00Z</dcterms:created>
  <dcterms:modified xsi:type="dcterms:W3CDTF">2025-02-18T10:43:50Z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1049-12.2.0.19821</vt:lpwstr>
  </property>
  <property fmtid="{D5CDD505-2E9C-101B-9397-08002B2CF9AE}" pid="3" name="ICV">
    <vt:lpwstr>7EE78D9D6BE142DF908621D3266A6ECD_13</vt:lpwstr>
  </property>
</Properties>
</file>